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6CC2C23-A1C7-4493-800E-FC113FC3E962}" type="datetime">
              <a:rPr lang="en-GB" sz="1200" b="0" strike="noStrike" spc="-1">
                <a:solidFill>
                  <a:srgbClr val="8B8B8B"/>
                </a:solidFill>
                <a:latin typeface="Calibri"/>
              </a:rPr>
              <a:t>18/04/2021</a:t>
            </a:fld>
            <a:endParaRPr lang="en-GB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2BDDDD84-4F18-4C23-A67F-DC1C9FA7E462}" type="slidenum">
              <a:rPr lang="en-GB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GB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04C365E0-B65F-42F7-AA03-CFEC2526C55A}" type="datetime">
              <a:rPr lang="en-GB" sz="1200" b="0" strike="noStrike" spc="-1">
                <a:solidFill>
                  <a:srgbClr val="8B8B8B"/>
                </a:solidFill>
                <a:latin typeface="Calibri"/>
              </a:rPr>
              <a:t>18/04/2021</a:t>
            </a:fld>
            <a:endParaRPr lang="en-GB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GB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D2AB9F2-816B-48CC-A106-181F31EAFDF4}" type="slidenum">
              <a:rPr lang="en-GB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GB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CB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6000" b="0" i="1" strike="noStrike" spc="-1" dirty="0" err="1">
                <a:solidFill>
                  <a:srgbClr val="000000"/>
                </a:solidFill>
                <a:latin typeface="Calibri Light"/>
              </a:rPr>
              <a:t>Дан</a:t>
            </a:r>
            <a:r>
              <a:rPr lang="en-US" sz="6000" b="0" i="1" strike="noStrike" spc="-1" dirty="0">
                <a:solidFill>
                  <a:srgbClr val="000000"/>
                </a:solidFill>
                <a:latin typeface="Calibri Light"/>
              </a:rPr>
              <a:t> </a:t>
            </a:r>
            <a:r>
              <a:rPr lang="en-US" sz="6000" b="0" i="1" strike="noStrike" spc="-1" dirty="0" err="1">
                <a:solidFill>
                  <a:srgbClr val="000000"/>
                </a:solidFill>
                <a:latin typeface="Calibri Light"/>
              </a:rPr>
              <a:t>розе</a:t>
            </a:r>
            <a:r>
              <a:rPr lang="en-US" sz="6000" b="0" i="1" strike="noStrike" spc="-1" dirty="0">
                <a:solidFill>
                  <a:srgbClr val="000000"/>
                </a:solidFill>
                <a:latin typeface="Calibri Light"/>
              </a:rPr>
              <a:t> </a:t>
            </a:r>
            <a:r>
              <a:rPr lang="en-US" sz="6000" b="0" i="1" strike="noStrike" spc="-1" dirty="0" err="1">
                <a:solidFill>
                  <a:srgbClr val="000000"/>
                </a:solidFill>
                <a:latin typeface="Calibri Light"/>
              </a:rPr>
              <a:t>мајица</a:t>
            </a:r>
            <a:endParaRPr lang="en-US" sz="6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615960" y="243720"/>
            <a:ext cx="1333152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1" i="1" strike="noStrike" spc="-1" dirty="0" err="1">
                <a:solidFill>
                  <a:srgbClr val="000000"/>
                </a:solidFill>
                <a:latin typeface="Calibri Light"/>
              </a:rPr>
              <a:t>Нешто</a:t>
            </a:r>
            <a:r>
              <a:rPr lang="en-US" sz="4400" b="1" i="1" strike="noStrike" spc="-1" dirty="0">
                <a:solidFill>
                  <a:srgbClr val="000000"/>
                </a:solidFill>
                <a:latin typeface="Calibri Light"/>
              </a:rPr>
              <a:t> о </a:t>
            </a:r>
            <a:r>
              <a:rPr lang="en-US" sz="4400" b="1" i="1" strike="noStrike" spc="-1" dirty="0" err="1">
                <a:solidFill>
                  <a:srgbClr val="000000"/>
                </a:solidFill>
                <a:latin typeface="Calibri Light"/>
              </a:rPr>
              <a:t>том</a:t>
            </a:r>
            <a:r>
              <a:rPr lang="en-US" sz="4400" b="1" i="1" strike="noStrike" spc="-1" dirty="0">
                <a:solidFill>
                  <a:srgbClr val="000000"/>
                </a:solidFill>
                <a:latin typeface="Calibri Light"/>
              </a:rPr>
              <a:t> </a:t>
            </a:r>
            <a:r>
              <a:rPr lang="en-US" sz="4400" b="1" i="1" strike="noStrike" spc="-1" dirty="0" err="1">
                <a:solidFill>
                  <a:srgbClr val="000000"/>
                </a:solidFill>
                <a:latin typeface="Calibri Light"/>
              </a:rPr>
              <a:t>дану</a:t>
            </a:r>
            <a:endParaRPr lang="en-US" sz="4400" b="0" i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en-US" sz="36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Дан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розе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мајица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слави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се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широм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света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.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Тај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дан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се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обележава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 24.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фебруара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Тог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дана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сва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деца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обуку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ружичасте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мајице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и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то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представља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борбу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против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вршњачког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насиља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endParaRPr lang="en-US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789840" y="3186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i="1" strike="noStrike" spc="-1" dirty="0" err="1">
                <a:solidFill>
                  <a:srgbClr val="000000"/>
                </a:solidFill>
                <a:uFillTx/>
                <a:latin typeface="Calibri Light"/>
              </a:rPr>
              <a:t>Зашто</a:t>
            </a:r>
            <a:r>
              <a:rPr lang="en-US" sz="4400" b="0" i="1" strike="noStrike" spc="-1" dirty="0">
                <a:solidFill>
                  <a:srgbClr val="000000"/>
                </a:solidFill>
                <a:uFillTx/>
                <a:latin typeface="Calibri Light"/>
              </a:rPr>
              <a:t> и </a:t>
            </a:r>
            <a:r>
              <a:rPr lang="en-US" sz="4400" b="0" i="1" strike="noStrike" spc="-1" dirty="0" err="1">
                <a:solidFill>
                  <a:srgbClr val="000000"/>
                </a:solidFill>
                <a:uFillTx/>
                <a:latin typeface="Calibri Light"/>
              </a:rPr>
              <a:t>како</a:t>
            </a:r>
            <a:r>
              <a:rPr lang="en-US" sz="4400" b="0" i="1" strike="noStrike" spc="-1" dirty="0">
                <a:solidFill>
                  <a:srgbClr val="000000"/>
                </a:solidFill>
                <a:uFillTx/>
                <a:latin typeface="Calibri Light"/>
              </a:rPr>
              <a:t> </a:t>
            </a:r>
            <a:r>
              <a:rPr lang="en-US" sz="4400" b="0" i="1" strike="noStrike" spc="-1" dirty="0" err="1">
                <a:solidFill>
                  <a:srgbClr val="000000"/>
                </a:solidFill>
                <a:uFillTx/>
                <a:latin typeface="Calibri Light"/>
              </a:rPr>
              <a:t>је</a:t>
            </a:r>
            <a:r>
              <a:rPr lang="en-US" sz="4400" b="0" i="1" strike="noStrike" spc="-1" dirty="0">
                <a:solidFill>
                  <a:srgbClr val="000000"/>
                </a:solidFill>
                <a:uFillTx/>
                <a:latin typeface="Calibri Light"/>
              </a:rPr>
              <a:t> </a:t>
            </a:r>
            <a:r>
              <a:rPr lang="en-US" sz="4400" b="0" i="1" strike="noStrike" spc="-1" dirty="0" err="1">
                <a:solidFill>
                  <a:srgbClr val="000000"/>
                </a:solidFill>
                <a:uFillTx/>
                <a:latin typeface="Calibri Light"/>
              </a:rPr>
              <a:t>тај</a:t>
            </a:r>
            <a:r>
              <a:rPr lang="en-US" sz="4400" b="0" i="1" strike="noStrike" spc="-1" dirty="0">
                <a:solidFill>
                  <a:srgbClr val="000000"/>
                </a:solidFill>
                <a:uFillTx/>
                <a:latin typeface="Calibri Light"/>
              </a:rPr>
              <a:t> </a:t>
            </a:r>
            <a:r>
              <a:rPr lang="en-US" sz="4400" b="0" i="1" strike="noStrike" spc="-1" dirty="0" err="1">
                <a:solidFill>
                  <a:srgbClr val="000000"/>
                </a:solidFill>
                <a:uFillTx/>
                <a:latin typeface="Calibri Light"/>
              </a:rPr>
              <a:t>дан</a:t>
            </a:r>
            <a:r>
              <a:rPr lang="en-US" sz="4400" b="0" i="1" strike="noStrike" spc="-1" dirty="0">
                <a:solidFill>
                  <a:srgbClr val="000000"/>
                </a:solidFill>
                <a:uFillTx/>
                <a:latin typeface="Calibri Light"/>
              </a:rPr>
              <a:t> </a:t>
            </a:r>
            <a:r>
              <a:rPr lang="en-US" sz="4400" b="0" i="1" strike="noStrike" spc="-1" dirty="0" err="1">
                <a:solidFill>
                  <a:srgbClr val="000000"/>
                </a:solidFill>
                <a:uFillTx/>
                <a:latin typeface="Calibri Light"/>
              </a:rPr>
              <a:t>настао</a:t>
            </a:r>
            <a:r>
              <a:rPr lang="en-US" sz="4400" b="0" i="1" strike="noStrike" spc="-1" dirty="0">
                <a:solidFill>
                  <a:srgbClr val="000000"/>
                </a:solidFill>
                <a:uFillTx/>
                <a:latin typeface="Calibri Light"/>
              </a:rPr>
              <a:t>?</a:t>
            </a:r>
            <a:endParaRPr lang="en-US" sz="4400" b="0" i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Све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је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почело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2007.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године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када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је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група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активиста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у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канадској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провинцији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Нова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Шкотска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покренула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иницијативу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пошто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је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канадски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ученик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Чарлс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МекНил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у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школу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дошао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са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розе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мајицом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на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себи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.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Њему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су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се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ругали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због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боје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одеће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и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претрпео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је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вербално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насиље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својих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вршњака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. </a:t>
            </a: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 xmlns:p15="http://schemas.microsoft.com/office/powerpoint/2012/main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4" dur="5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9" dur="5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727920" y="699840"/>
            <a:ext cx="10614600" cy="4581000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txBody>
          <a:bodyPr>
            <a:noAutofit/>
          </a:bodyPr>
          <a:lstStyle/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И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од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тог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дана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се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последње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среде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фебруара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, у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свим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школама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и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вртићима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широм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света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носе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розе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Calibri"/>
              </a:rPr>
              <a:t>мајице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.</a:t>
            </a:r>
          </a:p>
        </p:txBody>
      </p:sp>
      <p:pic>
        <p:nvPicPr>
          <p:cNvPr id="90" name="Picture 4"/>
          <p:cNvPicPr/>
          <p:nvPr/>
        </p:nvPicPr>
        <p:blipFill>
          <a:blip r:embed="rId2"/>
          <a:stretch/>
        </p:blipFill>
        <p:spPr>
          <a:xfrm>
            <a:off x="3051360" y="2689560"/>
            <a:ext cx="5819400" cy="3881160"/>
          </a:xfrm>
          <a:prstGeom prst="rect">
            <a:avLst/>
          </a:prstGeom>
          <a:ln>
            <a:noFill/>
          </a:ln>
        </p:spPr>
      </p:pic>
      <p:pic>
        <p:nvPicPr>
          <p:cNvPr id="92" name="Picture 7"/>
          <p:cNvPicPr/>
          <p:nvPr/>
        </p:nvPicPr>
        <p:blipFill>
          <a:blip r:embed="rId3"/>
          <a:stretch/>
        </p:blipFill>
        <p:spPr>
          <a:xfrm>
            <a:off x="25560" y="2611080"/>
            <a:ext cx="3813480" cy="3960000"/>
          </a:xfrm>
          <a:prstGeom prst="rect">
            <a:avLst/>
          </a:prstGeom>
          <a:ln>
            <a:noFill/>
          </a:ln>
        </p:spPr>
      </p:pic>
      <p:pic>
        <p:nvPicPr>
          <p:cNvPr id="94" name="Picture 10"/>
          <p:cNvPicPr/>
          <p:nvPr/>
        </p:nvPicPr>
        <p:blipFill>
          <a:blip r:embed="rId4"/>
          <a:stretch/>
        </p:blipFill>
        <p:spPr>
          <a:xfrm>
            <a:off x="8881920" y="2611080"/>
            <a:ext cx="2969640" cy="396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5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 fmla="y-sin(pi*$)/3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y-sin(pi*$)/9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y-sin(pi*$)/27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 fmla="y-sin(pi*$)/81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D3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E9D3F9"/>
          </a:solidFill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i="1" strike="noStrike" spc="-1" dirty="0" err="1">
                <a:solidFill>
                  <a:srgbClr val="000000"/>
                </a:solidFill>
                <a:latin typeface="Calibri Light"/>
              </a:rPr>
              <a:t>Поруке</a:t>
            </a:r>
            <a:endParaRPr lang="en-US" sz="4400" b="0" i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solidFill>
            <a:srgbClr val="E9D3F9"/>
          </a:solidFill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Ако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видиш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насиље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међу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ученицима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не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навијај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и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не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помажи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већ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реци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одраслима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шта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се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дешава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!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Увек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треба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тражити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решење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кроз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разговор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и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пружити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подршку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и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пријатељство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!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Штити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слабије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!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Не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ћути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о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насиљу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-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говори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истину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!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Дружи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се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са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другачијима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од</a:t>
            </a:r>
            <a:r>
              <a:rPr lang="en-US" sz="36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600" b="0" strike="noStrike" spc="-1" dirty="0" err="1">
                <a:solidFill>
                  <a:srgbClr val="000000"/>
                </a:solidFill>
                <a:latin typeface="Calibri"/>
              </a:rPr>
              <a:t>себе</a:t>
            </a: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7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2" dur="5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7" dur="5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2" dur="500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7" dur="500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166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Дан розе мајица</dc:title>
  <dc:subject/>
  <dc:creator>korisnik</dc:creator>
  <dc:description/>
  <cp:lastModifiedBy>korisnik</cp:lastModifiedBy>
  <cp:revision>13</cp:revision>
  <dcterms:created xsi:type="dcterms:W3CDTF">2021-03-01T15:27:45Z</dcterms:created>
  <dcterms:modified xsi:type="dcterms:W3CDTF">2021-04-18T16:23:38Z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